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7" r:id="rId5"/>
    <p:sldId id="258" r:id="rId6"/>
    <p:sldId id="259" r:id="rId7"/>
    <p:sldId id="260" r:id="rId8"/>
    <p:sldId id="261" r:id="rId9"/>
    <p:sldId id="265" r:id="rId10"/>
    <p:sldId id="267" r:id="rId11"/>
    <p:sldId id="268" r:id="rId12"/>
    <p:sldId id="269" r:id="rId13"/>
    <p:sldId id="272" r:id="rId14"/>
    <p:sldId id="271" r:id="rId15"/>
    <p:sldId id="273" r:id="rId16"/>
    <p:sldId id="274" r:id="rId17"/>
    <p:sldId id="270" r:id="rId18"/>
    <p:sldId id="266" r:id="rId19"/>
    <p:sldId id="262" r:id="rId20"/>
    <p:sldId id="263" r:id="rId21"/>
    <p:sldId id="26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1F092E-EE01-4D0E-BCD2-A07212A4CA6E}" v="11" dt="2021-02-23T17:20:15.9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1458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5/10/relationships/revisionInfo" Target="revisionInfo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F1AB2C95-16FC-48F5-843F-958A785E922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6993" y="6105401"/>
            <a:ext cx="12192000" cy="80451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1CF6BFE-1C36-4BBB-8893-34134FCA6E38}"/>
              </a:ext>
            </a:extLst>
          </p:cNvPr>
          <p:cNvSpPr/>
          <p:nvPr userDrawn="1"/>
        </p:nvSpPr>
        <p:spPr>
          <a:xfrm>
            <a:off x="4240693" y="6179700"/>
            <a:ext cx="314972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#PSHSummit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38015" y="5275299"/>
            <a:ext cx="1482436" cy="580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B7979B00-451E-44BA-B3D6-8140AC51D90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51" y="6212412"/>
            <a:ext cx="1482436" cy="52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1E22FE05-6583-4772-B050-89EDD70D2994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869703" y="6209241"/>
            <a:ext cx="1157639" cy="52569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Installing%20git.pptx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9DB61D5-B9B5-4E96-A2E9-70AE3404BD6B}"/>
              </a:ext>
            </a:extLst>
          </p:cNvPr>
          <p:cNvSpPr/>
          <p:nvPr/>
        </p:nvSpPr>
        <p:spPr>
          <a:xfrm>
            <a:off x="800100" y="0"/>
            <a:ext cx="11391900" cy="61150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96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10009-0F08-6C58-E3D0-0F1BC3358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: clone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00605-31E7-56CA-9192-4866D4096F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Downloading remote repository files</a:t>
            </a:r>
          </a:p>
        </p:txBody>
      </p:sp>
    </p:spTree>
    <p:extLst>
      <p:ext uri="{BB962C8B-B14F-4D97-AF65-F5344CB8AC3E}">
        <p14:creationId xmlns:p14="http://schemas.microsoft.com/office/powerpoint/2010/main" val="3898929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BFAAA-1A74-928F-1FDE-A143F3D14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lone repo">
            <a:hlinkClick r:id="" action="ppaction://media"/>
            <a:extLst>
              <a:ext uri="{FF2B5EF4-FFF2-40B4-BE49-F238E27FC236}">
                <a16:creationId xmlns:a16="http://schemas.microsoft.com/office/drawing/2014/main" id="{F065DBD0-6AC4-019F-259C-08BD90F60F9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04"/>
            <a:ext cx="12189507" cy="6856796"/>
          </a:xfrm>
        </p:spPr>
      </p:pic>
    </p:spTree>
    <p:extLst>
      <p:ext uri="{BB962C8B-B14F-4D97-AF65-F5344CB8AC3E}">
        <p14:creationId xmlns:p14="http://schemas.microsoft.com/office/powerpoint/2010/main" val="1301032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9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10009-0F08-6C58-E3D0-0F1BC3358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: Commit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00605-31E7-56CA-9192-4866D4096F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Making and viewing changes</a:t>
            </a:r>
          </a:p>
        </p:txBody>
      </p:sp>
    </p:spTree>
    <p:extLst>
      <p:ext uri="{BB962C8B-B14F-4D97-AF65-F5344CB8AC3E}">
        <p14:creationId xmlns:p14="http://schemas.microsoft.com/office/powerpoint/2010/main" val="2587584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3CB82-3E8D-601C-402C-E774FC045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9C3BB3-9CF6-E2F4-503E-85BECFC121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it log">
            <a:hlinkClick r:id="" action="ppaction://media"/>
            <a:extLst>
              <a:ext uri="{FF2B5EF4-FFF2-40B4-BE49-F238E27FC236}">
                <a16:creationId xmlns:a16="http://schemas.microsoft.com/office/drawing/2014/main" id="{DD7DD52E-3027-7CFD-CE4E-1FDBB724EC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415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05C03-CEBE-BCB5-5039-116DE5A98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32AE0-B988-EFEA-E43B-3F3ED4B3B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39EAF1-57D5-B062-3CE3-B16FA54BA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30"/>
            <a:ext cx="12192000" cy="682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217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1F944-B46E-E538-C49E-1B9AFFE52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9DA88-726B-E980-C6AF-D6755A943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68DB01-0801-DED7-F3F8-BB60B84B2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855"/>
            <a:ext cx="12192000" cy="681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413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C1725-80DC-C858-757A-4981EC0A9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607AA-6536-E049-1D6E-3A8848285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 action="ppaction://hlinkpres?slideindex=1&amp;slidetitle="/>
              </a:rPr>
              <a:t>Installing 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564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8E844-E6C4-5B1B-AD5E-337AA0EFD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and Clone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EA1F7-F4CF-A9A9-05F9-9BFA0665D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925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ithub create repo">
            <a:hlinkClick r:id="" action="ppaction://media"/>
            <a:extLst>
              <a:ext uri="{FF2B5EF4-FFF2-40B4-BE49-F238E27FC236}">
                <a16:creationId xmlns:a16="http://schemas.microsoft.com/office/drawing/2014/main" id="{D663CC19-F6E6-E3A0-194F-683135B0C9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25" y="9842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407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8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5036D-FF60-23A2-F2A2-0CC2F3985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with Git and GitHub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33F0A20-5AE1-3004-CAC9-5F67B20CF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3"/>
            <a:ext cx="9603275" cy="2570336"/>
          </a:xfrm>
        </p:spPr>
        <p:txBody>
          <a:bodyPr numCol="2">
            <a:normAutofit/>
          </a:bodyPr>
          <a:lstStyle/>
          <a:p>
            <a:r>
              <a:rPr lang="en-US" dirty="0"/>
              <a:t>Introduction to source control</a:t>
            </a:r>
          </a:p>
          <a:p>
            <a:r>
              <a:rPr lang="en-US" dirty="0"/>
              <a:t>Introduction to Git and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Setting up Git</a:t>
            </a:r>
          </a:p>
          <a:p>
            <a:r>
              <a:rPr lang="en-US" dirty="0"/>
              <a:t>Creating a repository</a:t>
            </a:r>
          </a:p>
          <a:p>
            <a:r>
              <a:rPr lang="en-US" dirty="0"/>
              <a:t>Cloning a repository</a:t>
            </a:r>
          </a:p>
          <a:p>
            <a:r>
              <a:rPr lang="en-US" dirty="0"/>
              <a:t>Adding files to a repository</a:t>
            </a:r>
          </a:p>
          <a:p>
            <a:r>
              <a:rPr lang="en-US" dirty="0"/>
              <a:t>Committing changes</a:t>
            </a:r>
          </a:p>
          <a:p>
            <a:r>
              <a:rPr lang="en-US" dirty="0"/>
              <a:t>Pushing changes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Pulling changes from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Branching and merging</a:t>
            </a:r>
          </a:p>
        </p:txBody>
      </p:sp>
    </p:spTree>
    <p:extLst>
      <p:ext uri="{BB962C8B-B14F-4D97-AF65-F5344CB8AC3E}">
        <p14:creationId xmlns:p14="http://schemas.microsoft.com/office/powerpoint/2010/main" val="2362756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C6E87-6532-3350-9793-55B8F3C3D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3315C-81CE-65B3-0195-7501644E7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Keep track of changes made to code</a:t>
            </a:r>
          </a:p>
          <a:p>
            <a:r>
              <a:rPr lang="en-US" dirty="0"/>
              <a:t>Work collaboratively on code with others</a:t>
            </a:r>
          </a:p>
          <a:p>
            <a:r>
              <a:rPr lang="en-US" dirty="0"/>
              <a:t>Roll back changes if necessary</a:t>
            </a:r>
          </a:p>
          <a:p>
            <a:r>
              <a:rPr lang="en-US" dirty="0"/>
              <a:t>Test new features without affecting the main codebase</a:t>
            </a:r>
          </a:p>
          <a:p>
            <a:r>
              <a:rPr lang="en-US" dirty="0"/>
              <a:t>Ensure that everyone is working on the same version of code</a:t>
            </a:r>
          </a:p>
        </p:txBody>
      </p:sp>
    </p:spTree>
    <p:extLst>
      <p:ext uri="{BB962C8B-B14F-4D97-AF65-F5344CB8AC3E}">
        <p14:creationId xmlns:p14="http://schemas.microsoft.com/office/powerpoint/2010/main" val="2770194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13D81-6846-20C9-C83C-6D0FBA351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63E96-CADB-3C77-772D-90F83F970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is a distributed version control system that tracks changes in any set of computer files.</a:t>
            </a:r>
          </a:p>
          <a:p>
            <a:r>
              <a:rPr lang="en-US" dirty="0"/>
              <a:t>It was originally developed in 2005 by Linus Torvalds, the creator of the Linux operating system kernel.</a:t>
            </a:r>
          </a:p>
          <a:p>
            <a:r>
              <a:rPr lang="en-US" dirty="0"/>
              <a:t>A staggering number of software projects rely on Git for version control, including commercial projects as well as open source.</a:t>
            </a:r>
          </a:p>
          <a:p>
            <a:r>
              <a:rPr lang="en-US" dirty="0"/>
              <a:t>CLI tool</a:t>
            </a:r>
          </a:p>
        </p:txBody>
      </p:sp>
    </p:spTree>
    <p:extLst>
      <p:ext uri="{BB962C8B-B14F-4D97-AF65-F5344CB8AC3E}">
        <p14:creationId xmlns:p14="http://schemas.microsoft.com/office/powerpoint/2010/main" val="3895020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E0140-E6B6-D118-E9E4-4F66900F7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Github.com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5D7E1-5319-CC02-ADB7-D5BB266FE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GitHub is a web-based platform that uses Git for version control.</a:t>
            </a:r>
          </a:p>
          <a:p>
            <a:r>
              <a:rPr lang="en-US" dirty="0"/>
              <a:t>It was launched in 2008 and has since become one of the largest code hosting platforms in the world.</a:t>
            </a:r>
          </a:p>
          <a:p>
            <a:r>
              <a:rPr lang="en-US" dirty="0"/>
              <a:t>GitHub allows developers to collaborate on projects, track changes to code, and host their code repositories online.</a:t>
            </a:r>
          </a:p>
        </p:txBody>
      </p:sp>
    </p:spTree>
    <p:extLst>
      <p:ext uri="{BB962C8B-B14F-4D97-AF65-F5344CB8AC3E}">
        <p14:creationId xmlns:p14="http://schemas.microsoft.com/office/powerpoint/2010/main" val="3793307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B4E71-22A0-7765-996B-AE21403AE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02EF0-6F1C-FE41-B928-34B18609B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896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BAEDF-673A-3964-5DD4-8D9D1D93A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484E1-624A-D585-E2E3-0F6B14178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92240B-D7DF-E1C3-33AD-7769C9A66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400"/>
            <a:ext cx="12192000" cy="6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54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056FA-80EA-3459-A7C1-E40D7FC1A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3EAD2-F4CC-524D-F76B-D2623E351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DDC1BC-9817-1F4D-F62D-841D3FCF6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50"/>
            <a:ext cx="12192000" cy="6820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39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50E36-E0AC-B1A2-3E4D-9E2EA4925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AFB5D-A87A-D82B-1162-DA255ABDD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D69CB-BE55-D94C-3D1E-14B4AEF15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25"/>
            <a:ext cx="12192000" cy="680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03811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F7FF22093805478C1AC3DECA046AE2" ma:contentTypeVersion="8" ma:contentTypeDescription="Create a new document." ma:contentTypeScope="" ma:versionID="355f70b62edaa6431edc676a4e077378">
  <xsd:schema xmlns:xsd="http://www.w3.org/2001/XMLSchema" xmlns:xs="http://www.w3.org/2001/XMLSchema" xmlns:p="http://schemas.microsoft.com/office/2006/metadata/properties" xmlns:ns3="645951c4-77b2-4271-8f10-a0d3c1e36172" xmlns:ns4="4999cf13-cb53-4a3d-a90e-c2f6e51a4028" targetNamespace="http://schemas.microsoft.com/office/2006/metadata/properties" ma:root="true" ma:fieldsID="2227e73c82c8b7740b460282c33c29e7" ns3:_="" ns4:_="">
    <xsd:import namespace="645951c4-77b2-4271-8f10-a0d3c1e36172"/>
    <xsd:import namespace="4999cf13-cb53-4a3d-a90e-c2f6e51a402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5951c4-77b2-4271-8f10-a0d3c1e361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99cf13-cb53-4a3d-a90e-c2f6e51a402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8DF68D-5FB3-440F-B135-BC13D85A75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45951c4-77b2-4271-8f10-a0d3c1e36172"/>
    <ds:schemaRef ds:uri="4999cf13-cb53-4a3d-a90e-c2f6e51a402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A6475F-74BE-49E2-AA53-D5190570A614}">
  <ds:schemaRefs>
    <ds:schemaRef ds:uri="645951c4-77b2-4271-8f10-a0d3c1e36172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4999cf13-cb53-4a3d-a90e-c2f6e51a4028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C22064C-1319-48D9-99A8-E6155754BC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5854</TotalTime>
  <Words>221</Words>
  <Application>Microsoft Office PowerPoint</Application>
  <PresentationFormat>Widescreen</PresentationFormat>
  <Paragraphs>34</Paragraphs>
  <Slides>18</Slides>
  <Notes>0</Notes>
  <HiddenSlides>1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Gill Sans MT</vt:lpstr>
      <vt:lpstr>Gallery</vt:lpstr>
      <vt:lpstr>PowerPoint Presentation</vt:lpstr>
      <vt:lpstr>Getting started with Git and GitHub</vt:lpstr>
      <vt:lpstr>Source Control</vt:lpstr>
      <vt:lpstr>git</vt:lpstr>
      <vt:lpstr>Github.com</vt:lpstr>
      <vt:lpstr>Exploring Github</vt:lpstr>
      <vt:lpstr>PowerPoint Presentation</vt:lpstr>
      <vt:lpstr>PowerPoint Presentation</vt:lpstr>
      <vt:lpstr>PowerPoint Presentation</vt:lpstr>
      <vt:lpstr>Github: clone</vt:lpstr>
      <vt:lpstr>PowerPoint Presentation</vt:lpstr>
      <vt:lpstr>Github: Commit</vt:lpstr>
      <vt:lpstr>PowerPoint Presentation</vt:lpstr>
      <vt:lpstr>PowerPoint Presentation</vt:lpstr>
      <vt:lpstr>PowerPoint Presentation</vt:lpstr>
      <vt:lpstr>Installing Git</vt:lpstr>
      <vt:lpstr>Create and Clone Repo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</dc:title>
  <dc:creator>James Petty</dc:creator>
  <cp:lastModifiedBy>Kevin Marquette</cp:lastModifiedBy>
  <cp:revision>20</cp:revision>
  <dcterms:created xsi:type="dcterms:W3CDTF">2020-10-05T21:13:15Z</dcterms:created>
  <dcterms:modified xsi:type="dcterms:W3CDTF">2023-04-26T14:46:21Z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0x010100F4F7FF22093805478C1AC3DECA046AE2</vt:lpwstr>
  </property>
</Properties>
</file>

<file path=docProps/thumbnail.jpeg>
</file>